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tnershipforchildren.org.uk/uploads/Files/PDFs/Resilience%20Activities/Ways%20to%20Feel%20Better.pdf" TargetMode="External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tnershipforchildren.org.uk/uploads/images/What%20we%20do/Distraction%20Activities.pdf" TargetMode="External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357571"/>
            <a:ext cx="7766936" cy="1646302"/>
          </a:xfrm>
        </p:spPr>
        <p:txBody>
          <a:bodyPr/>
          <a:lstStyle/>
          <a:p>
            <a:r>
              <a:rPr lang="en-GB" b="1" dirty="0"/>
              <a:t>Supporting mental health and well being at home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045"/>
          </a:xfrm>
        </p:spPr>
        <p:txBody>
          <a:bodyPr/>
          <a:lstStyle/>
          <a:p>
            <a:r>
              <a:rPr lang="en-GB" dirty="0"/>
              <a:t>Coping Toolbox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777"/>
          <a:stretch/>
        </p:blipFill>
        <p:spPr>
          <a:xfrm>
            <a:off x="518686" y="2521195"/>
            <a:ext cx="7016752" cy="2990961"/>
          </a:xfr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519" y="2254151"/>
            <a:ext cx="3543795" cy="32580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0614" y="5769735"/>
            <a:ext cx="6324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https://www.partnershipforchildren.org.uk/uploads/Files/PDFs/Resilience%20Activities/Coping%20Toolbox.pdf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275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470"/>
          </a:xfrm>
        </p:spPr>
        <p:txBody>
          <a:bodyPr/>
          <a:lstStyle/>
          <a:p>
            <a:r>
              <a:rPr lang="en-GB" dirty="0"/>
              <a:t>Way to feel better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45" y="1481070"/>
            <a:ext cx="10330640" cy="3402622"/>
          </a:xfrm>
        </p:spPr>
      </p:pic>
      <p:sp>
        <p:nvSpPr>
          <p:cNvPr id="5" name="TextBox 4"/>
          <p:cNvSpPr txBox="1"/>
          <p:nvPr/>
        </p:nvSpPr>
        <p:spPr>
          <a:xfrm>
            <a:off x="1133341" y="5383369"/>
            <a:ext cx="58856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https://www.partnershipforchildren.org.uk/uploads/Files/PDFs/Resilience%20Activities/Ways%20to%20Feel%20Better.pdf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99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180" y="247206"/>
            <a:ext cx="5477639" cy="636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9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4349"/>
          </a:xfrm>
        </p:spPr>
        <p:txBody>
          <a:bodyPr/>
          <a:lstStyle/>
          <a:p>
            <a:r>
              <a:rPr lang="en-GB" dirty="0"/>
              <a:t>Distraction activities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812970"/>
            <a:ext cx="8767068" cy="2643119"/>
          </a:xfrm>
        </p:spPr>
      </p:pic>
      <p:sp>
        <p:nvSpPr>
          <p:cNvPr id="5" name="TextBox 4"/>
          <p:cNvSpPr txBox="1"/>
          <p:nvPr/>
        </p:nvSpPr>
        <p:spPr>
          <a:xfrm>
            <a:off x="1545465" y="4893972"/>
            <a:ext cx="6336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https://www.partnershipforchildren.org.uk/uploads/images/What%20we%20do/Distraction%20Activities.pdf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285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796" y="396180"/>
            <a:ext cx="5337100" cy="6081603"/>
          </a:xfrm>
        </p:spPr>
      </p:pic>
    </p:spTree>
    <p:extLst>
      <p:ext uri="{BB962C8B-B14F-4D97-AF65-F5344CB8AC3E}">
        <p14:creationId xmlns:p14="http://schemas.microsoft.com/office/powerpoint/2010/main" val="22553129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95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Supporting mental health and well being at home</vt:lpstr>
      <vt:lpstr>Coping Toolbox</vt:lpstr>
      <vt:lpstr>Way to feel better</vt:lpstr>
      <vt:lpstr>PowerPoint Presentation</vt:lpstr>
      <vt:lpstr>Distraction activities</vt:lpstr>
      <vt:lpstr>PowerPoint Presentation</vt:lpstr>
    </vt:vector>
  </TitlesOfParts>
  <Company>Abbey Court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mental health and well being at home</dc:title>
  <dc:creator>Vicky Aspin</dc:creator>
  <cp:lastModifiedBy>Aaron Johncock</cp:lastModifiedBy>
  <cp:revision>1</cp:revision>
  <dcterms:created xsi:type="dcterms:W3CDTF">2020-06-03T13:51:37Z</dcterms:created>
  <dcterms:modified xsi:type="dcterms:W3CDTF">2020-10-29T10:26:48Z</dcterms:modified>
</cp:coreProperties>
</file>