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 id="262"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4" d="100"/>
          <a:sy n="114" d="100"/>
        </p:scale>
        <p:origin x="1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F44769-DD4F-4FCA-9FFB-C80273408B9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4BC57-14C4-42DD-9A4B-A3F6AC5D220A}" type="slidenum">
              <a:rPr lang="en-GB" smtClean="0"/>
              <a:t>‹#›</a:t>
            </a:fld>
            <a:endParaRPr lang="en-GB"/>
          </a:p>
        </p:txBody>
      </p:sp>
    </p:spTree>
    <p:extLst>
      <p:ext uri="{BB962C8B-B14F-4D97-AF65-F5344CB8AC3E}">
        <p14:creationId xmlns:p14="http://schemas.microsoft.com/office/powerpoint/2010/main" val="37971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F44769-DD4F-4FCA-9FFB-C80273408B9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4BC57-14C4-42DD-9A4B-A3F6AC5D220A}" type="slidenum">
              <a:rPr lang="en-GB" smtClean="0"/>
              <a:t>‹#›</a:t>
            </a:fld>
            <a:endParaRPr lang="en-GB"/>
          </a:p>
        </p:txBody>
      </p:sp>
    </p:spTree>
    <p:extLst>
      <p:ext uri="{BB962C8B-B14F-4D97-AF65-F5344CB8AC3E}">
        <p14:creationId xmlns:p14="http://schemas.microsoft.com/office/powerpoint/2010/main" val="218529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F44769-DD4F-4FCA-9FFB-C80273408B9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4BC57-14C4-42DD-9A4B-A3F6AC5D220A}" type="slidenum">
              <a:rPr lang="en-GB" smtClean="0"/>
              <a:t>‹#›</a:t>
            </a:fld>
            <a:endParaRPr lang="en-GB"/>
          </a:p>
        </p:txBody>
      </p:sp>
    </p:spTree>
    <p:extLst>
      <p:ext uri="{BB962C8B-B14F-4D97-AF65-F5344CB8AC3E}">
        <p14:creationId xmlns:p14="http://schemas.microsoft.com/office/powerpoint/2010/main" val="80655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F44769-DD4F-4FCA-9FFB-C80273408B9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4BC57-14C4-42DD-9A4B-A3F6AC5D220A}" type="slidenum">
              <a:rPr lang="en-GB" smtClean="0"/>
              <a:t>‹#›</a:t>
            </a:fld>
            <a:endParaRPr lang="en-GB"/>
          </a:p>
        </p:txBody>
      </p:sp>
    </p:spTree>
    <p:extLst>
      <p:ext uri="{BB962C8B-B14F-4D97-AF65-F5344CB8AC3E}">
        <p14:creationId xmlns:p14="http://schemas.microsoft.com/office/powerpoint/2010/main" val="343186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F44769-DD4F-4FCA-9FFB-C80273408B99}" type="datetimeFigureOut">
              <a:rPr lang="en-GB" smtClean="0"/>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4BC57-14C4-42DD-9A4B-A3F6AC5D220A}" type="slidenum">
              <a:rPr lang="en-GB" smtClean="0"/>
              <a:t>‹#›</a:t>
            </a:fld>
            <a:endParaRPr lang="en-GB"/>
          </a:p>
        </p:txBody>
      </p:sp>
    </p:spTree>
    <p:extLst>
      <p:ext uri="{BB962C8B-B14F-4D97-AF65-F5344CB8AC3E}">
        <p14:creationId xmlns:p14="http://schemas.microsoft.com/office/powerpoint/2010/main" val="328199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F44769-DD4F-4FCA-9FFB-C80273408B99}" type="datetimeFigureOut">
              <a:rPr lang="en-GB" smtClean="0"/>
              <a:t>29/10/2020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4BC57-14C4-42DD-9A4B-A3F6AC5D220A}" type="slidenum">
              <a:rPr lang="en-GB" smtClean="0"/>
              <a:t>‹#›</a:t>
            </a:fld>
            <a:endParaRPr lang="en-GB"/>
          </a:p>
        </p:txBody>
      </p:sp>
    </p:spTree>
    <p:extLst>
      <p:ext uri="{BB962C8B-B14F-4D97-AF65-F5344CB8AC3E}">
        <p14:creationId xmlns:p14="http://schemas.microsoft.com/office/powerpoint/2010/main" val="217769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F44769-DD4F-4FCA-9FFB-C80273408B99}" type="datetimeFigureOut">
              <a:rPr lang="en-GB" smtClean="0"/>
              <a:t>29/10/2020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74BC57-14C4-42DD-9A4B-A3F6AC5D220A}" type="slidenum">
              <a:rPr lang="en-GB" smtClean="0"/>
              <a:t>‹#›</a:t>
            </a:fld>
            <a:endParaRPr lang="en-GB"/>
          </a:p>
        </p:txBody>
      </p:sp>
    </p:spTree>
    <p:extLst>
      <p:ext uri="{BB962C8B-B14F-4D97-AF65-F5344CB8AC3E}">
        <p14:creationId xmlns:p14="http://schemas.microsoft.com/office/powerpoint/2010/main" val="76756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F44769-DD4F-4FCA-9FFB-C80273408B99}" type="datetimeFigureOut">
              <a:rPr lang="en-GB" smtClean="0"/>
              <a:t>29/10/2020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74BC57-14C4-42DD-9A4B-A3F6AC5D220A}" type="slidenum">
              <a:rPr lang="en-GB" smtClean="0"/>
              <a:t>‹#›</a:t>
            </a:fld>
            <a:endParaRPr lang="en-GB"/>
          </a:p>
        </p:txBody>
      </p:sp>
    </p:spTree>
    <p:extLst>
      <p:ext uri="{BB962C8B-B14F-4D97-AF65-F5344CB8AC3E}">
        <p14:creationId xmlns:p14="http://schemas.microsoft.com/office/powerpoint/2010/main" val="272035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44769-DD4F-4FCA-9FFB-C80273408B99}" type="datetimeFigureOut">
              <a:rPr lang="en-GB" smtClean="0"/>
              <a:t>29/10/2020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74BC57-14C4-42DD-9A4B-A3F6AC5D220A}" type="slidenum">
              <a:rPr lang="en-GB" smtClean="0"/>
              <a:t>‹#›</a:t>
            </a:fld>
            <a:endParaRPr lang="en-GB"/>
          </a:p>
        </p:txBody>
      </p:sp>
    </p:spTree>
    <p:extLst>
      <p:ext uri="{BB962C8B-B14F-4D97-AF65-F5344CB8AC3E}">
        <p14:creationId xmlns:p14="http://schemas.microsoft.com/office/powerpoint/2010/main" val="287446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F44769-DD4F-4FCA-9FFB-C80273408B99}" type="datetimeFigureOut">
              <a:rPr lang="en-GB" smtClean="0"/>
              <a:t>29/10/2020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4BC57-14C4-42DD-9A4B-A3F6AC5D220A}" type="slidenum">
              <a:rPr lang="en-GB" smtClean="0"/>
              <a:t>‹#›</a:t>
            </a:fld>
            <a:endParaRPr lang="en-GB"/>
          </a:p>
        </p:txBody>
      </p:sp>
    </p:spTree>
    <p:extLst>
      <p:ext uri="{BB962C8B-B14F-4D97-AF65-F5344CB8AC3E}">
        <p14:creationId xmlns:p14="http://schemas.microsoft.com/office/powerpoint/2010/main" val="290197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F44769-DD4F-4FCA-9FFB-C80273408B99}" type="datetimeFigureOut">
              <a:rPr lang="en-GB" smtClean="0"/>
              <a:t>29/10/2020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4BC57-14C4-42DD-9A4B-A3F6AC5D220A}" type="slidenum">
              <a:rPr lang="en-GB" smtClean="0"/>
              <a:t>‹#›</a:t>
            </a:fld>
            <a:endParaRPr lang="en-GB"/>
          </a:p>
        </p:txBody>
      </p:sp>
    </p:spTree>
    <p:extLst>
      <p:ext uri="{BB962C8B-B14F-4D97-AF65-F5344CB8AC3E}">
        <p14:creationId xmlns:p14="http://schemas.microsoft.com/office/powerpoint/2010/main" val="180384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4769-DD4F-4FCA-9FFB-C80273408B99}" type="datetimeFigureOut">
              <a:rPr lang="en-GB" smtClean="0"/>
              <a:t>29/10/2020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4BC57-14C4-42DD-9A4B-A3F6AC5D220A}" type="slidenum">
              <a:rPr lang="en-GB" smtClean="0"/>
              <a:t>‹#›</a:t>
            </a:fld>
            <a:endParaRPr lang="en-GB"/>
          </a:p>
        </p:txBody>
      </p:sp>
    </p:spTree>
    <p:extLst>
      <p:ext uri="{BB962C8B-B14F-4D97-AF65-F5344CB8AC3E}">
        <p14:creationId xmlns:p14="http://schemas.microsoft.com/office/powerpoint/2010/main" val="2057746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bc.co.uk/iplayer/episode/m000jdtc/inside-our-home-a-poem" TargetMode="External"/><Relationship Id="rId2" Type="http://schemas.openxmlformats.org/officeDocument/2006/relationships/hyperlink" Target="https://www.bbc.co.uk/newsround/47243692" TargetMode="External"/><Relationship Id="rId1" Type="http://schemas.openxmlformats.org/officeDocument/2006/relationships/slideLayout" Target="../slideLayouts/slideLayout1.xml"/><Relationship Id="rId4" Type="http://schemas.openxmlformats.org/officeDocument/2006/relationships/hyperlink" Target="https://www.bbc.co.uk/newsround/4724369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125" y="136477"/>
            <a:ext cx="11641542" cy="614150"/>
          </a:xfrm>
        </p:spPr>
        <p:txBody>
          <a:bodyPr>
            <a:noAutofit/>
          </a:bodyPr>
          <a:lstStyle/>
          <a:p>
            <a:r>
              <a:rPr lang="en-GB" sz="3600" b="1" u="sng" dirty="0"/>
              <a:t>Supporting Mental Health and Well-being at Abbey Court </a:t>
            </a:r>
          </a:p>
        </p:txBody>
      </p:sp>
      <p:sp>
        <p:nvSpPr>
          <p:cNvPr id="3" name="Subtitle 2"/>
          <p:cNvSpPr>
            <a:spLocks noGrp="1"/>
          </p:cNvSpPr>
          <p:nvPr>
            <p:ph type="subTitle" idx="1"/>
          </p:nvPr>
        </p:nvSpPr>
        <p:spPr>
          <a:xfrm>
            <a:off x="150125" y="750628"/>
            <a:ext cx="11832608" cy="6305265"/>
          </a:xfrm>
        </p:spPr>
        <p:txBody>
          <a:bodyPr>
            <a:normAutofit fontScale="62500" lnSpcReduction="20000"/>
          </a:bodyPr>
          <a:lstStyle/>
          <a:p>
            <a:r>
              <a:rPr lang="en-GB" sz="3200" b="1" dirty="0"/>
              <a:t>You may find the following resource useful for supporting you and your child at home:</a:t>
            </a:r>
          </a:p>
          <a:p>
            <a:endParaRPr lang="en-GB" sz="3200" b="1" dirty="0"/>
          </a:p>
          <a:p>
            <a:pPr algn="l"/>
            <a:r>
              <a:rPr lang="en-GB" sz="3200" dirty="0">
                <a:solidFill>
                  <a:srgbClr val="FF0000"/>
                </a:solidFill>
              </a:rPr>
              <a:t>Resource 1</a:t>
            </a:r>
            <a:r>
              <a:rPr lang="en-GB" sz="3200" dirty="0"/>
              <a:t>: A resource from Medway Child Health to help think about ways we can look after our mental health and well being (we have added symbols on choice boards to help pupils understand the questions and to make choices).</a:t>
            </a:r>
          </a:p>
          <a:p>
            <a:pPr algn="l"/>
            <a:r>
              <a:rPr lang="en-GB" sz="3200" dirty="0">
                <a:solidFill>
                  <a:srgbClr val="00B050"/>
                </a:solidFill>
              </a:rPr>
              <a:t>Resource 2: </a:t>
            </a:r>
            <a:r>
              <a:rPr lang="en-GB" sz="3200" dirty="0"/>
              <a:t>Instructions on how to make your own sensory calm jar.</a:t>
            </a:r>
          </a:p>
          <a:p>
            <a:pPr algn="l"/>
            <a:r>
              <a:rPr lang="en-GB" sz="3200" dirty="0">
                <a:solidFill>
                  <a:srgbClr val="00B0F0"/>
                </a:solidFill>
              </a:rPr>
              <a:t>Resource 3: </a:t>
            </a:r>
            <a:r>
              <a:rPr lang="en-GB" sz="3200" dirty="0"/>
              <a:t>A script for a child friendly ‘Guided thinking and breathing’ session, which might help calm children before bed (or at other times of the day).</a:t>
            </a:r>
          </a:p>
          <a:p>
            <a:pPr algn="l"/>
            <a:endParaRPr lang="en-GB" dirty="0"/>
          </a:p>
          <a:p>
            <a:pPr algn="l"/>
            <a:r>
              <a:rPr lang="en-GB" dirty="0"/>
              <a:t>Useful links:</a:t>
            </a:r>
          </a:p>
          <a:p>
            <a:pPr marL="457200" indent="-457200" algn="l">
              <a:buFont typeface="+mj-lt"/>
              <a:buAutoNum type="arabicPeriod"/>
            </a:pPr>
            <a:r>
              <a:rPr lang="en-GB" dirty="0">
                <a:hlinkClick r:id="rId2"/>
              </a:rPr>
              <a:t>https://www.bbc.co.uk/newsround/47243692</a:t>
            </a:r>
            <a:r>
              <a:rPr lang="en-GB" dirty="0"/>
              <a:t> - A short Newsround clip on Mindfulness and why its important.</a:t>
            </a:r>
          </a:p>
          <a:p>
            <a:pPr marL="457200" indent="-457200" algn="l">
              <a:buFont typeface="+mj-lt"/>
              <a:buAutoNum type="arabicPeriod"/>
            </a:pPr>
            <a:r>
              <a:rPr lang="en-GB" dirty="0">
                <a:hlinkClick r:id="rId3"/>
              </a:rPr>
              <a:t>https://www.bbc.co.uk/iplayer/episode/m000jdtc/inside-our-home-a-poem</a:t>
            </a:r>
            <a:r>
              <a:rPr lang="en-GB" dirty="0"/>
              <a:t> - A video and poem about staying home and the positive elements of this.</a:t>
            </a:r>
          </a:p>
          <a:p>
            <a:pPr marL="457200" indent="-457200" algn="l">
              <a:buFont typeface="+mj-lt"/>
              <a:buAutoNum type="arabicPeriod"/>
            </a:pPr>
            <a:r>
              <a:rPr lang="en-GB" dirty="0">
                <a:hlinkClick r:id="rId4"/>
              </a:rPr>
              <a:t>https://www.bbc.co.uk/newsround/47243693</a:t>
            </a:r>
            <a:r>
              <a:rPr lang="en-GB" dirty="0"/>
              <a:t> A video of ‘top tips’ for mindfulness, including making a ‘calm box’ </a:t>
            </a:r>
          </a:p>
          <a:p>
            <a:pPr algn="l"/>
            <a:endParaRPr lang="en-GB" dirty="0"/>
          </a:p>
          <a:p>
            <a:pPr algn="l"/>
            <a:r>
              <a:rPr lang="en-GB" b="1" i="1" dirty="0"/>
              <a:t>Please also note the following support services are available, should you need them:</a:t>
            </a:r>
          </a:p>
          <a:p>
            <a:pPr algn="l"/>
            <a:r>
              <a:rPr lang="en-GB" dirty="0"/>
              <a:t>Kent and Medway Children and Young Peoples Wellbeing and Mental Health Services and All-age Eating Disorder Service. </a:t>
            </a:r>
          </a:p>
          <a:p>
            <a:pPr algn="l"/>
            <a:r>
              <a:rPr lang="en-GB" dirty="0"/>
              <a:t>Helpline numbers: Out of Hours Mental Health 0300 555 1000 (MHD Line) In Hours Mental Health 0300123 4496 (Kent SPA) or 0300 300 1981 (Medway SPA) Kent &amp; Medway All-age Eating Disorders Service: 0300 300 1980 </a:t>
            </a:r>
          </a:p>
          <a:p>
            <a:pPr algn="l"/>
            <a:r>
              <a:rPr lang="en-GB" dirty="0"/>
              <a:t> </a:t>
            </a:r>
          </a:p>
          <a:p>
            <a:pPr algn="l"/>
            <a:r>
              <a:rPr lang="en-GB" dirty="0"/>
              <a:t>Young Minds charity provides advice to help young people cope with the changes due to Coronavirus.  https://youngminds.org.uk/find-help/looking-after-yourself/coronavirus-and-mentalhealth/   There is also a parent’s helpline: 0808-802-5544 </a:t>
            </a:r>
          </a:p>
          <a:p>
            <a:pPr algn="l"/>
            <a:r>
              <a:rPr lang="en-GB" dirty="0"/>
              <a:t> </a:t>
            </a:r>
          </a:p>
          <a:p>
            <a:pPr algn="l"/>
            <a:endParaRPr lang="en-GB" dirty="0"/>
          </a:p>
          <a:p>
            <a:pPr marL="457200" indent="-457200" algn="l">
              <a:buFont typeface="+mj-lt"/>
              <a:buAutoNum type="arabicPeriod"/>
            </a:pPr>
            <a:endParaRPr lang="en-GB" dirty="0"/>
          </a:p>
          <a:p>
            <a:pPr marL="457200" indent="-457200" algn="l">
              <a:buFont typeface="+mj-lt"/>
              <a:buAutoNum type="arabicPeriod"/>
            </a:pPr>
            <a:endParaRPr lang="en-GB" dirty="0"/>
          </a:p>
          <a:p>
            <a:pPr marL="457200" indent="-457200" algn="l">
              <a:buFont typeface="+mj-lt"/>
              <a:buAutoNum type="arabicPeriod"/>
            </a:pPr>
            <a:endParaRPr lang="en-GB" dirty="0"/>
          </a:p>
          <a:p>
            <a:pPr marL="457200" indent="-457200" algn="l">
              <a:buFont typeface="+mj-lt"/>
              <a:buAutoNum type="arabicPeriod"/>
            </a:pPr>
            <a:endParaRPr lang="en-GB" dirty="0"/>
          </a:p>
          <a:p>
            <a:pPr algn="l"/>
            <a:endParaRPr lang="en-GB" dirty="0">
              <a:solidFill>
                <a:srgbClr val="00B0F0"/>
              </a:solidFill>
            </a:endParaRPr>
          </a:p>
          <a:p>
            <a:pPr algn="l"/>
            <a:endParaRPr lang="en-GB" dirty="0"/>
          </a:p>
          <a:p>
            <a:pPr algn="l"/>
            <a:endParaRPr lang="en-GB" dirty="0"/>
          </a:p>
        </p:txBody>
      </p:sp>
    </p:spTree>
    <p:extLst>
      <p:ext uri="{BB962C8B-B14F-4D97-AF65-F5344CB8AC3E}">
        <p14:creationId xmlns:p14="http://schemas.microsoft.com/office/powerpoint/2010/main" val="403094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745" t="11757" r="26261" b="47987"/>
          <a:stretch/>
        </p:blipFill>
        <p:spPr>
          <a:xfrm>
            <a:off x="1568565" y="859809"/>
            <a:ext cx="9049394" cy="4844956"/>
          </a:xfrm>
          <a:prstGeom prst="rect">
            <a:avLst/>
          </a:prstGeom>
        </p:spPr>
      </p:pic>
    </p:spTree>
    <p:extLst>
      <p:ext uri="{BB962C8B-B14F-4D97-AF65-F5344CB8AC3E}">
        <p14:creationId xmlns:p14="http://schemas.microsoft.com/office/powerpoint/2010/main" val="114686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512" t="25403" r="27541" b="16192"/>
          <a:stretch/>
        </p:blipFill>
        <p:spPr>
          <a:xfrm>
            <a:off x="2104529" y="109182"/>
            <a:ext cx="8049405" cy="6537278"/>
          </a:xfrm>
          <a:prstGeom prst="rect">
            <a:avLst/>
          </a:prstGeom>
        </p:spPr>
      </p:pic>
    </p:spTree>
    <p:extLst>
      <p:ext uri="{BB962C8B-B14F-4D97-AF65-F5344CB8AC3E}">
        <p14:creationId xmlns:p14="http://schemas.microsoft.com/office/powerpoint/2010/main" val="2491097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521" t="12086" r="31805" b="34714"/>
          <a:stretch/>
        </p:blipFill>
        <p:spPr>
          <a:xfrm>
            <a:off x="2497540" y="180115"/>
            <a:ext cx="7430389" cy="6479991"/>
          </a:xfrm>
          <a:prstGeom prst="rect">
            <a:avLst/>
          </a:prstGeom>
        </p:spPr>
      </p:pic>
    </p:spTree>
    <p:extLst>
      <p:ext uri="{BB962C8B-B14F-4D97-AF65-F5344CB8AC3E}">
        <p14:creationId xmlns:p14="http://schemas.microsoft.com/office/powerpoint/2010/main" val="3040896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6786" t="16095" r="16786" b="9715"/>
          <a:stretch/>
        </p:blipFill>
        <p:spPr>
          <a:xfrm>
            <a:off x="1590675" y="181411"/>
            <a:ext cx="9401175" cy="6562289"/>
          </a:xfrm>
          <a:prstGeom prst="rect">
            <a:avLst/>
          </a:prstGeom>
        </p:spPr>
      </p:pic>
    </p:spTree>
    <p:extLst>
      <p:ext uri="{BB962C8B-B14F-4D97-AF65-F5344CB8AC3E}">
        <p14:creationId xmlns:p14="http://schemas.microsoft.com/office/powerpoint/2010/main" val="342885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237" t="20627" r="25580" b="4866"/>
          <a:stretch/>
        </p:blipFill>
        <p:spPr>
          <a:xfrm>
            <a:off x="1132764" y="13121"/>
            <a:ext cx="9648967" cy="6789092"/>
          </a:xfrm>
          <a:prstGeom prst="rect">
            <a:avLst/>
          </a:prstGeom>
        </p:spPr>
      </p:pic>
    </p:spTree>
    <p:extLst>
      <p:ext uri="{BB962C8B-B14F-4D97-AF65-F5344CB8AC3E}">
        <p14:creationId xmlns:p14="http://schemas.microsoft.com/office/powerpoint/2010/main" val="128712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977" t="19905" r="25833" b="12095"/>
          <a:stretch/>
        </p:blipFill>
        <p:spPr>
          <a:xfrm>
            <a:off x="723900" y="0"/>
            <a:ext cx="10591800" cy="6800851"/>
          </a:xfrm>
          <a:prstGeom prst="rect">
            <a:avLst/>
          </a:prstGeom>
        </p:spPr>
      </p:pic>
    </p:spTree>
    <p:extLst>
      <p:ext uri="{BB962C8B-B14F-4D97-AF65-F5344CB8AC3E}">
        <p14:creationId xmlns:p14="http://schemas.microsoft.com/office/powerpoint/2010/main" val="1064206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095" t="20475" r="25952" b="4858"/>
          <a:stretch/>
        </p:blipFill>
        <p:spPr>
          <a:xfrm>
            <a:off x="1304246" y="0"/>
            <a:ext cx="9611404" cy="6800850"/>
          </a:xfrm>
          <a:prstGeom prst="rect">
            <a:avLst/>
          </a:prstGeom>
        </p:spPr>
      </p:pic>
    </p:spTree>
    <p:extLst>
      <p:ext uri="{BB962C8B-B14F-4D97-AF65-F5344CB8AC3E}">
        <p14:creationId xmlns:p14="http://schemas.microsoft.com/office/powerpoint/2010/main" val="170727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578" t="20627" r="25580" b="4319"/>
          <a:stretch/>
        </p:blipFill>
        <p:spPr>
          <a:xfrm>
            <a:off x="1460310" y="0"/>
            <a:ext cx="9621672" cy="6854819"/>
          </a:xfrm>
          <a:prstGeom prst="rect">
            <a:avLst/>
          </a:prstGeom>
        </p:spPr>
      </p:pic>
    </p:spTree>
    <p:extLst>
      <p:ext uri="{BB962C8B-B14F-4D97-AF65-F5344CB8AC3E}">
        <p14:creationId xmlns:p14="http://schemas.microsoft.com/office/powerpoint/2010/main" val="1189999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678" t="20091" r="26316" b="4463"/>
          <a:stretch/>
        </p:blipFill>
        <p:spPr>
          <a:xfrm>
            <a:off x="1269242" y="0"/>
            <a:ext cx="9553433" cy="6929693"/>
          </a:xfrm>
          <a:prstGeom prst="rect">
            <a:avLst/>
          </a:prstGeom>
        </p:spPr>
      </p:pic>
    </p:spTree>
    <p:extLst>
      <p:ext uri="{BB962C8B-B14F-4D97-AF65-F5344CB8AC3E}">
        <p14:creationId xmlns:p14="http://schemas.microsoft.com/office/powerpoint/2010/main" val="71767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066" t="20355" r="25751" b="5411"/>
          <a:stretch/>
        </p:blipFill>
        <p:spPr>
          <a:xfrm>
            <a:off x="1378424" y="0"/>
            <a:ext cx="9812739" cy="6879034"/>
          </a:xfrm>
          <a:prstGeom prst="rect">
            <a:avLst/>
          </a:prstGeom>
        </p:spPr>
      </p:pic>
    </p:spTree>
    <p:extLst>
      <p:ext uri="{BB962C8B-B14F-4D97-AF65-F5344CB8AC3E}">
        <p14:creationId xmlns:p14="http://schemas.microsoft.com/office/powerpoint/2010/main" val="4453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598" t="10529" r="26517" b="5275"/>
          <a:stretch/>
        </p:blipFill>
        <p:spPr>
          <a:xfrm>
            <a:off x="382136" y="328941"/>
            <a:ext cx="5437229" cy="6235632"/>
          </a:xfrm>
          <a:prstGeom prst="rect">
            <a:avLst/>
          </a:prstGeom>
        </p:spPr>
      </p:pic>
      <p:pic>
        <p:nvPicPr>
          <p:cNvPr id="5" name="Picture 4"/>
          <p:cNvPicPr>
            <a:picLocks noChangeAspect="1"/>
          </p:cNvPicPr>
          <p:nvPr/>
        </p:nvPicPr>
        <p:blipFill rotWithShape="1">
          <a:blip r:embed="rId3"/>
          <a:srcRect l="27171" t="15305" r="27541" b="17420"/>
          <a:stretch/>
        </p:blipFill>
        <p:spPr>
          <a:xfrm>
            <a:off x="5819365" y="546607"/>
            <a:ext cx="6247381" cy="5800299"/>
          </a:xfrm>
          <a:prstGeom prst="rect">
            <a:avLst/>
          </a:prstGeom>
        </p:spPr>
      </p:pic>
    </p:spTree>
    <p:extLst>
      <p:ext uri="{BB962C8B-B14F-4D97-AF65-F5344CB8AC3E}">
        <p14:creationId xmlns:p14="http://schemas.microsoft.com/office/powerpoint/2010/main" val="2346757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322</Words>
  <Application>Microsoft Office PowerPoint</Application>
  <PresentationFormat>Widescreen</PresentationFormat>
  <Paragraphs>24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Supporting Mental Health and Well-being at Abbey Court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Abbey Court Community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Silvester</dc:creator>
  <cp:lastModifiedBy>Aaron Johncock</cp:lastModifiedBy>
  <cp:revision>8</cp:revision>
  <dcterms:created xsi:type="dcterms:W3CDTF">2020-05-12T09:29:24Z</dcterms:created>
  <dcterms:modified xsi:type="dcterms:W3CDTF">2020-10-29T10:25:56Z</dcterms:modified>
</cp:coreProperties>
</file>