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0" r:id="rId9"/>
    <p:sldId id="26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0" d="100"/>
          <a:sy n="70" d="100"/>
        </p:scale>
        <p:origin x="144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9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9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3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6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99A4-BEA0-4D51-BA66-ACAF1194325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228F-C895-47B3-8C01-A5EAE3C6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70" y="570738"/>
            <a:ext cx="8862060" cy="5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1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51" t="25130" r="31805" b="10870"/>
          <a:stretch/>
        </p:blipFill>
        <p:spPr>
          <a:xfrm>
            <a:off x="3302759" y="817664"/>
            <a:ext cx="5431808" cy="5897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9486" y="163773"/>
            <a:ext cx="499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to make a Worry Monster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7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1454353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Resources For You </a:t>
            </a: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A</a:t>
            </a:r>
            <a:r>
              <a:rPr lang="en-GB" dirty="0" smtClean="0"/>
              <a:t>t </a:t>
            </a:r>
            <a:r>
              <a:rPr lang="en-GB" dirty="0"/>
              <a:t>H</a:t>
            </a:r>
            <a:r>
              <a:rPr lang="en-GB" dirty="0" smtClean="0"/>
              <a:t>ome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91" y="106606"/>
            <a:ext cx="3255546" cy="170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904" y="2647399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Monster Mood cards</a:t>
            </a:r>
            <a:r>
              <a:rPr lang="en-GB" dirty="0" smtClean="0"/>
              <a:t>: To help pupils identify how they are feeling and for parents/carers to use to model and raise awareness of different emotions (Slides 3-5)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How am I feeling today?: </a:t>
            </a:r>
            <a:r>
              <a:rPr lang="en-GB" dirty="0" smtClean="0"/>
              <a:t>An alternative chart to support pupils to identify feelings (Slide 6)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Calm cards: </a:t>
            </a:r>
            <a:r>
              <a:rPr lang="en-GB" dirty="0" smtClean="0"/>
              <a:t>A range of activities designed to support pupils to relax and feel calm. These can also be used as choice cards for pupils to decide on their own calming activities (Slides 7-9)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Social story: </a:t>
            </a:r>
            <a:r>
              <a:rPr lang="en-GB" dirty="0" smtClean="0"/>
              <a:t>A story to support understanding of the changes pupils may have to their routines (this can be found as a separate attachment on the website in the ‘Mental health and Well-being’ section)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How to make a Worry Monster: </a:t>
            </a:r>
            <a:r>
              <a:rPr lang="en-GB" dirty="0" smtClean="0"/>
              <a:t>With support from an adult, some pupils may like to make their own Worry Monster and be supported to communicate and talk about any worries they might have. (Slide 10)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53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97" t="11161" r="17293" b="12558"/>
          <a:stretch/>
        </p:blipFill>
        <p:spPr>
          <a:xfrm>
            <a:off x="1364777" y="166665"/>
            <a:ext cx="9348716" cy="66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11" t="21309" r="18074" b="3910"/>
          <a:stretch/>
        </p:blipFill>
        <p:spPr>
          <a:xfrm>
            <a:off x="1351127" y="0"/>
            <a:ext cx="9553433" cy="68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11" t="20627" r="17476" b="15237"/>
          <a:stretch/>
        </p:blipFill>
        <p:spPr>
          <a:xfrm>
            <a:off x="887105" y="443552"/>
            <a:ext cx="10563368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68" t="11075" r="33254" b="13190"/>
          <a:stretch/>
        </p:blipFill>
        <p:spPr>
          <a:xfrm rot="5400000">
            <a:off x="2688389" y="-1289935"/>
            <a:ext cx="6715140" cy="95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77" t="27313" r="26858" b="19740"/>
          <a:stretch/>
        </p:blipFill>
        <p:spPr>
          <a:xfrm>
            <a:off x="6537220" y="34400"/>
            <a:ext cx="4667575" cy="327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9" y="0"/>
            <a:ext cx="4672874" cy="334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9" y="3394522"/>
            <a:ext cx="4540375" cy="3295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182" y="3312078"/>
            <a:ext cx="4667575" cy="33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16" t="17352" r="27882" b="29701"/>
          <a:stretch/>
        </p:blipFill>
        <p:spPr>
          <a:xfrm>
            <a:off x="600501" y="0"/>
            <a:ext cx="4716567" cy="345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38" y="179775"/>
            <a:ext cx="4791871" cy="341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38" y="3426862"/>
            <a:ext cx="4653460" cy="3431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01" y="3426862"/>
            <a:ext cx="4716567" cy="34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19" t="11348" r="26943" b="34478"/>
          <a:stretch/>
        </p:blipFill>
        <p:spPr>
          <a:xfrm>
            <a:off x="491319" y="311159"/>
            <a:ext cx="5429335" cy="393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95" y="2593075"/>
            <a:ext cx="5856575" cy="41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179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Resources For You To Use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Abbey Court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Silvester</dc:creator>
  <cp:lastModifiedBy>Zoe Silvester</cp:lastModifiedBy>
  <cp:revision>7</cp:revision>
  <dcterms:created xsi:type="dcterms:W3CDTF">2020-12-07T10:46:33Z</dcterms:created>
  <dcterms:modified xsi:type="dcterms:W3CDTF">2020-12-07T12:42:54Z</dcterms:modified>
</cp:coreProperties>
</file>